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12018-6607-4627-82BB-86A1981EA85E}" type="datetimeFigureOut">
              <a:rPr lang="ro-RO" smtClean="0"/>
              <a:t>08.09.2013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9017B-78D8-4936-8922-09A59CB9A442}" type="slidenum">
              <a:rPr lang="ro-RO" smtClean="0"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214313" y="476250"/>
            <a:ext cx="8929687" cy="381635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/>
            </a:r>
            <a:br>
              <a:rPr lang="en-US" b="1" smtClean="0"/>
            </a:br>
            <a:r>
              <a:rPr lang="ro-RO" sz="2400" smtClean="0"/>
              <a:t>"Profesorul cu adevărat înțelept nu te invită să intri în casa </a:t>
            </a:r>
            <a:r>
              <a:rPr lang="en-US" sz="2400" smtClean="0"/>
              <a:t>       </a:t>
            </a:r>
            <a:r>
              <a:rPr lang="ro-RO" sz="2400" smtClean="0"/>
              <a:t>înțelepciunii sale ci, mai curând, te călăuzește către pragul minții tale".</a:t>
            </a:r>
            <a:r>
              <a:rPr lang="en-US" sz="2400" smtClean="0"/>
              <a:t>  </a:t>
            </a:r>
            <a:r>
              <a:rPr lang="ro-RO" sz="2000" smtClean="0"/>
              <a:t>Kahlil Gibran</a:t>
            </a:r>
            <a:r>
              <a:rPr lang="en-US" smtClean="0"/>
              <a:t/>
            </a:r>
            <a:br>
              <a:rPr lang="en-US" smtClean="0"/>
            </a:br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>   </a:t>
            </a:r>
            <a:r>
              <a:rPr lang="ro-RO" b="1" smtClean="0"/>
              <a:t>Competenţele didactice ale </a:t>
            </a:r>
            <a:r>
              <a:rPr lang="en-US" b="1" smtClean="0"/>
              <a:t>                 	  </a:t>
            </a:r>
            <a:r>
              <a:rPr lang="ro-RO" b="1" smtClean="0"/>
              <a:t>profesorului eficient</a:t>
            </a:r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/>
            </a:r>
            <a:br>
              <a:rPr lang="en-US" b="1" smtClean="0"/>
            </a:br>
            <a:endParaRPr lang="en-US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34050"/>
            <a:ext cx="6400800" cy="719138"/>
          </a:xfrm>
        </p:spPr>
        <p:txBody>
          <a:bodyPr>
            <a:normAutofit/>
          </a:bodyPr>
          <a:lstStyle/>
          <a:p>
            <a:pPr eaLnBrk="1" hangingPunct="1"/>
            <a:endParaRPr lang="en-US" sz="2000" i="1" dirty="0" smtClean="0">
              <a:solidFill>
                <a:srgbClr val="898989"/>
              </a:solidFill>
            </a:endParaRPr>
          </a:p>
        </p:txBody>
      </p:sp>
      <p:pic>
        <p:nvPicPr>
          <p:cNvPr id="2053" name="Picture 3" descr="C:\Users\daniel.grigorescu\AppData\Local\Microsoft\Windows\Temporary Internet Files\Content.IE5\F9TO5KLH\MP90042259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3933825"/>
            <a:ext cx="2663825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Expunere pe ecran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2" baseType="lpstr">
      <vt:lpstr>Temă Office</vt:lpstr>
      <vt:lpstr>  "Profesorul cu adevărat înțelept nu te invită să intri în casa        înțelepciunii sale ci, mai curând, te călăuzește către pragul minții tale".  Kahlil Gibran     Competenţele didactice ale                     profesorului eficient  </vt:lpstr>
    </vt:vector>
  </TitlesOfParts>
  <Company>Unitate Scolara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"Profesorul cu adevărat înțelept nu te invită să intri în casa        înțelepciunii sale ci, mai curând, te călăuzește către pragul minții tale".  Kahlil Gibran     Competenţele didactice ale                     profesorului eficient  </dc:title>
  <dc:creator>ACER</dc:creator>
  <cp:lastModifiedBy>ACER</cp:lastModifiedBy>
  <cp:revision>2</cp:revision>
  <dcterms:created xsi:type="dcterms:W3CDTF">2013-09-08T13:57:43Z</dcterms:created>
  <dcterms:modified xsi:type="dcterms:W3CDTF">2013-09-08T14:00:18Z</dcterms:modified>
</cp:coreProperties>
</file>